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539DD-52C0-469F-8DCF-53AD2F4F51A6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94664-5F29-4A2F-9C5E-C410A976FF94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Bildspel på skärmen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Bild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1</cp:revision>
  <dcterms:created xsi:type="dcterms:W3CDTF">2007-04-19T07:17:22Z</dcterms:created>
  <dcterms:modified xsi:type="dcterms:W3CDTF">2007-04-19T07:18:01Z</dcterms:modified>
</cp:coreProperties>
</file>